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5119350" cy="10691813"/>
  <p:notesSz cx="6858000" cy="9144000"/>
  <p:defaultTextStyle>
    <a:defPPr>
      <a:defRPr lang="ja-JP"/>
    </a:defPPr>
    <a:lvl1pPr marL="0" algn="l" defTabSz="1474658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1pPr>
    <a:lvl2pPr marL="737329" algn="l" defTabSz="1474658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2pPr>
    <a:lvl3pPr marL="1474658" algn="l" defTabSz="1474658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3pPr>
    <a:lvl4pPr marL="2211988" algn="l" defTabSz="1474658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4pPr>
    <a:lvl5pPr marL="2949318" algn="l" defTabSz="1474658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5pPr>
    <a:lvl6pPr marL="3686647" algn="l" defTabSz="1474658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6pPr>
    <a:lvl7pPr marL="4423977" algn="l" defTabSz="1474658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7pPr>
    <a:lvl8pPr marL="5161306" algn="l" defTabSz="1474658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8pPr>
    <a:lvl9pPr marL="5898635" algn="l" defTabSz="1474658" rtl="0" eaLnBrk="1" latinLnBrk="0" hangingPunct="1">
      <a:defRPr kumimoji="1" sz="2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51" autoAdjust="0"/>
    <p:restoredTop sz="94660"/>
  </p:normalViewPr>
  <p:slideViewPr>
    <p:cSldViewPr snapToGrid="0">
      <p:cViewPr>
        <p:scale>
          <a:sx n="50" d="100"/>
          <a:sy n="50" d="100"/>
        </p:scale>
        <p:origin x="834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26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33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14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0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87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4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64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62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50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1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2664E-A7F2-4B90-AD71-FAAE8D7B06D2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B27E3-901F-4740-AC65-75E7972DC5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27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95408"/>
              </p:ext>
            </p:extLst>
          </p:nvPr>
        </p:nvGraphicFramePr>
        <p:xfrm>
          <a:off x="247651" y="178625"/>
          <a:ext cx="14624048" cy="503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2449"/>
                <a:gridCol w="1657350"/>
                <a:gridCol w="7410450"/>
                <a:gridCol w="1193799"/>
              </a:tblGrid>
              <a:tr h="2595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ソトノバ・アワード  </a:t>
                      </a:r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　応募登録用紙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3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活動概要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3A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整理番号</a:t>
                      </a:r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11701"/>
              </p:ext>
            </p:extLst>
          </p:nvPr>
        </p:nvGraphicFramePr>
        <p:xfrm>
          <a:off x="247650" y="1052601"/>
          <a:ext cx="14624050" cy="9389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2990850"/>
                <a:gridCol w="10261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案内図・位置図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bg1"/>
                          </a:solidFill>
                        </a:rPr>
                        <a:t>対象の場所・主要なアクセス経路等がわかるもの</a:t>
                      </a:r>
                      <a:endParaRPr kumimoji="1" lang="ja-JP" alt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自由表現欄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3A"/>
                    </a:solidFill>
                  </a:tcPr>
                </a:tc>
              </a:tr>
              <a:tr h="2263656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zh-TW" altLang="en-US" sz="14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関係者相関図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bg1"/>
                          </a:solidFill>
                        </a:rPr>
                        <a:t>事業者・運営者等の関係者がわかるもの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2121129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全体図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bg1"/>
                          </a:solidFill>
                        </a:rPr>
                        <a:t>対象の全体像（写真・図面・イラスト等）がわかるもの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3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91952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5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52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XYZ</dc:creator>
  <cp:lastModifiedBy>XYZ</cp:lastModifiedBy>
  <cp:revision>7</cp:revision>
  <dcterms:created xsi:type="dcterms:W3CDTF">2017-08-08T01:05:32Z</dcterms:created>
  <dcterms:modified xsi:type="dcterms:W3CDTF">2017-08-08T01:43:19Z</dcterms:modified>
</cp:coreProperties>
</file>